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6858000" cy="9601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71308"/>
            <a:ext cx="5829300" cy="334264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042853"/>
            <a:ext cx="5143500" cy="231806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2E4C-22D3-41E5-B776-CA18B2C0690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367-9363-468E-9166-996D2B85C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9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2E4C-22D3-41E5-B776-CA18B2C0690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367-9363-468E-9166-996D2B85C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0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1175"/>
            <a:ext cx="1478756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1175"/>
            <a:ext cx="4350544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2E4C-22D3-41E5-B776-CA18B2C0690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367-9363-468E-9166-996D2B85C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5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2E4C-22D3-41E5-B776-CA18B2C0690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367-9363-468E-9166-996D2B85C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1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393635"/>
            <a:ext cx="5915025" cy="39938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425250"/>
            <a:ext cx="5915025" cy="210026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2E4C-22D3-41E5-B776-CA18B2C0690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367-9363-468E-9166-996D2B85C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0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55875"/>
            <a:ext cx="291465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55875"/>
            <a:ext cx="291465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2E4C-22D3-41E5-B776-CA18B2C0690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367-9363-468E-9166-996D2B85C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2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1177"/>
            <a:ext cx="5915025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53628"/>
            <a:ext cx="2901255" cy="115347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07105"/>
            <a:ext cx="2901255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53628"/>
            <a:ext cx="2915543" cy="115347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07105"/>
            <a:ext cx="2915543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2E4C-22D3-41E5-B776-CA18B2C0690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367-9363-468E-9166-996D2B85C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2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2E4C-22D3-41E5-B776-CA18B2C0690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367-9363-468E-9166-996D2B85C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1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2E4C-22D3-41E5-B776-CA18B2C0690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367-9363-468E-9166-996D2B85C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0080"/>
            <a:ext cx="2211884" cy="22402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82397"/>
            <a:ext cx="3471863" cy="68230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80360"/>
            <a:ext cx="2211884" cy="53362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2E4C-22D3-41E5-B776-CA18B2C0690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367-9363-468E-9166-996D2B85C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7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0080"/>
            <a:ext cx="2211884" cy="22402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82397"/>
            <a:ext cx="3471863" cy="682307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80360"/>
            <a:ext cx="2211884" cy="53362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2E4C-22D3-41E5-B776-CA18B2C0690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0367-9363-468E-9166-996D2B85C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5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1177"/>
            <a:ext cx="5915025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55875"/>
            <a:ext cx="5915025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898892"/>
            <a:ext cx="154305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F2E4C-22D3-41E5-B776-CA18B2C0690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898892"/>
            <a:ext cx="23145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898892"/>
            <a:ext cx="154305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B0367-9363-468E-9166-996D2B85C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6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z-pi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z-pi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974" y="9092149"/>
            <a:ext cx="540725" cy="4436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507" y="9220200"/>
            <a:ext cx="5650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Business Performance Improvement		</a:t>
            </a:r>
            <a:r>
              <a:rPr lang="en-US" sz="1200" dirty="0" smtClean="0">
                <a:hlinkClick r:id="rId3"/>
              </a:rPr>
              <a:t>http://www.biz-pi.com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395373" y="62542"/>
            <a:ext cx="2259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IMPACT EASE MATRIX</a:t>
            </a:r>
            <a:endParaRPr lang="en-US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024996"/>
              </p:ext>
            </p:extLst>
          </p:nvPr>
        </p:nvGraphicFramePr>
        <p:xfrm>
          <a:off x="268013" y="5695885"/>
          <a:ext cx="6167712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946"/>
                <a:gridCol w="2581303"/>
                <a:gridCol w="2158307"/>
                <a:gridCol w="690156"/>
              </a:tblGrid>
              <a:tr h="2901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Votes (3-5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dots per person)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Rank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8952" y="352716"/>
            <a:ext cx="6792244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 smtClean="0"/>
              <a:t>W</a:t>
            </a:r>
            <a:r>
              <a:rPr lang="en-US" sz="1100" dirty="0" smtClean="0"/>
              <a:t>ater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□</a:t>
            </a:r>
            <a:r>
              <a:rPr lang="en-US" dirty="0" smtClean="0"/>
              <a:t> </a:t>
            </a:r>
            <a:r>
              <a:rPr lang="en-US" sz="1100" dirty="0" smtClean="0"/>
              <a:t>         </a:t>
            </a:r>
            <a:r>
              <a:rPr lang="en-US" b="1" dirty="0" smtClean="0"/>
              <a:t>A</a:t>
            </a:r>
            <a:r>
              <a:rPr lang="en-US" sz="1100" dirty="0" smtClean="0"/>
              <a:t>ir Emissions</a:t>
            </a:r>
            <a:r>
              <a:rPr lang="en-US" sz="1100" dirty="0" smtClean="0"/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□</a:t>
            </a:r>
            <a:r>
              <a:rPr lang="en-US" sz="1200" dirty="0"/>
              <a:t> </a:t>
            </a:r>
            <a:r>
              <a:rPr lang="en-US" sz="1200" dirty="0" smtClean="0"/>
              <a:t>        </a:t>
            </a:r>
            <a:r>
              <a:rPr lang="en-US" b="1" dirty="0" smtClean="0"/>
              <a:t>S</a:t>
            </a:r>
            <a:r>
              <a:rPr lang="en-US" sz="1100" dirty="0" smtClean="0"/>
              <a:t>olid Waste/Landfill</a:t>
            </a:r>
            <a:r>
              <a:rPr lang="en-US" sz="1100" dirty="0" smtClean="0"/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□</a:t>
            </a:r>
            <a:r>
              <a:rPr lang="en-US" sz="1400" dirty="0"/>
              <a:t> </a:t>
            </a:r>
            <a:r>
              <a:rPr lang="en-US" sz="1100" dirty="0" smtClean="0"/>
              <a:t>      </a:t>
            </a:r>
            <a:r>
              <a:rPr lang="en-US" b="1" dirty="0" smtClean="0"/>
              <a:t>T</a:t>
            </a:r>
            <a:r>
              <a:rPr lang="en-US" sz="1100" dirty="0" smtClean="0"/>
              <a:t>oxins/Hazardous Waste</a:t>
            </a:r>
            <a:r>
              <a:rPr lang="en-US" sz="1100" dirty="0" smtClean="0"/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□</a:t>
            </a:r>
            <a:r>
              <a:rPr lang="en-US" sz="1100" dirty="0" smtClean="0"/>
              <a:t>       </a:t>
            </a:r>
            <a:r>
              <a:rPr lang="en-US" b="1" dirty="0" smtClean="0"/>
              <a:t>E</a:t>
            </a:r>
            <a:r>
              <a:rPr lang="en-US" sz="1100" dirty="0" smtClean="0"/>
              <a:t>nergy </a:t>
            </a:r>
            <a:r>
              <a:rPr lang="en-US" sz="1100" dirty="0" smtClean="0"/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□</a:t>
            </a:r>
            <a:r>
              <a:rPr lang="en-US" sz="1100" dirty="0" smtClean="0"/>
              <a:t>   </a:t>
            </a:r>
            <a:endParaRPr lang="en-US" sz="1100" dirty="0"/>
          </a:p>
        </p:txBody>
      </p:sp>
      <p:sp>
        <p:nvSpPr>
          <p:cNvPr id="26" name="Rectangle 25"/>
          <p:cNvSpPr/>
          <p:nvPr/>
        </p:nvSpPr>
        <p:spPr>
          <a:xfrm>
            <a:off x="1061356" y="1043000"/>
            <a:ext cx="5141618" cy="3898725"/>
          </a:xfrm>
          <a:prstGeom prst="rect">
            <a:avLst/>
          </a:prstGeom>
          <a:gradFill>
            <a:gsLst>
              <a:gs pos="0">
                <a:srgbClr val="00B050"/>
              </a:gs>
              <a:gs pos="54000">
                <a:srgbClr val="FFFF00">
                  <a:lumMod val="100000"/>
                  <a:alpha val="50000"/>
                </a:srgbClr>
              </a:gs>
              <a:gs pos="100000">
                <a:srgbClr val="FF0000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061355" y="842801"/>
            <a:ext cx="0" cy="409892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046114" y="4941725"/>
            <a:ext cx="5389611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9355" y="125632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25002" y="433212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Low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-302977" y="2720524"/>
            <a:ext cx="1726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IMPACT</a:t>
            </a:r>
            <a:endParaRPr lang="en-US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771806" y="5209612"/>
            <a:ext cx="3652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EASE OF IMPLEMENTATION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093472" y="501255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Hard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434577" y="5036992"/>
            <a:ext cx="604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Easy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759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974" y="9092149"/>
            <a:ext cx="540725" cy="4436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507" y="9220200"/>
            <a:ext cx="5650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Business Performance Improvement		</a:t>
            </a:r>
            <a:r>
              <a:rPr lang="en-US" sz="1200" dirty="0" smtClean="0">
                <a:hlinkClick r:id="rId3"/>
              </a:rPr>
              <a:t>http://www.biz-pi.com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395373" y="62542"/>
            <a:ext cx="2259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IMPACT EASE MATRIX</a:t>
            </a:r>
            <a:endParaRPr lang="en-US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8013" y="5695885"/>
          <a:ext cx="6167712" cy="345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946"/>
                <a:gridCol w="2581303"/>
                <a:gridCol w="2158307"/>
                <a:gridCol w="690156"/>
              </a:tblGrid>
              <a:tr h="2901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Votes (3-5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dots per person)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Rank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50" dirty="0" smtClean="0"/>
                        <a:t>Turn down water temp on part wash machine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●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●●●●●●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(7)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Dry sweep implementation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●●●●●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(5)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Water flow in bathroom sinks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●●●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(3)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Drip irrigation in landscaping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●●●●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(4)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Reuse water in stress testing equipment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●●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Water flow in toilets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●●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Part wash machine pipe insulation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●●●●●●●●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(8)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Water pipe leak fixed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●●●●●●●●●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(9)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Upgrade chiller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●●●●●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(5)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Plug water pipe at end of each shift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●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8952" y="352716"/>
            <a:ext cx="6792244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 smtClean="0"/>
              <a:t>W</a:t>
            </a:r>
            <a:r>
              <a:rPr lang="en-US" sz="1100" dirty="0" smtClean="0"/>
              <a:t>ater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□</a:t>
            </a:r>
            <a:r>
              <a:rPr lang="en-US" dirty="0" smtClean="0"/>
              <a:t> </a:t>
            </a:r>
            <a:r>
              <a:rPr lang="en-US" sz="1100" dirty="0" smtClean="0"/>
              <a:t>         </a:t>
            </a:r>
            <a:r>
              <a:rPr lang="en-US" b="1" dirty="0" smtClean="0"/>
              <a:t>A</a:t>
            </a:r>
            <a:r>
              <a:rPr lang="en-US" sz="1100" dirty="0" smtClean="0"/>
              <a:t>ir Emissions</a:t>
            </a:r>
            <a:r>
              <a:rPr lang="en-US" sz="1100" dirty="0" smtClean="0"/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□</a:t>
            </a:r>
            <a:r>
              <a:rPr lang="en-US" sz="1200" dirty="0"/>
              <a:t> </a:t>
            </a:r>
            <a:r>
              <a:rPr lang="en-US" sz="1200" dirty="0" smtClean="0"/>
              <a:t>        </a:t>
            </a:r>
            <a:r>
              <a:rPr lang="en-US" b="1" dirty="0" smtClean="0"/>
              <a:t>S</a:t>
            </a:r>
            <a:r>
              <a:rPr lang="en-US" sz="1100" dirty="0" smtClean="0"/>
              <a:t>olid Waste/Landfill</a:t>
            </a:r>
            <a:r>
              <a:rPr lang="en-US" sz="1100" dirty="0" smtClean="0"/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□</a:t>
            </a:r>
            <a:r>
              <a:rPr lang="en-US" sz="1400" dirty="0"/>
              <a:t> </a:t>
            </a:r>
            <a:r>
              <a:rPr lang="en-US" sz="1100" dirty="0" smtClean="0"/>
              <a:t>      </a:t>
            </a:r>
            <a:r>
              <a:rPr lang="en-US" b="1" dirty="0" smtClean="0"/>
              <a:t>T</a:t>
            </a:r>
            <a:r>
              <a:rPr lang="en-US" sz="1100" dirty="0" smtClean="0"/>
              <a:t>oxins/Hazardous Waste</a:t>
            </a:r>
            <a:r>
              <a:rPr lang="en-US" sz="1100" dirty="0" smtClean="0"/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□</a:t>
            </a:r>
            <a:r>
              <a:rPr lang="en-US" sz="1100" dirty="0" smtClean="0"/>
              <a:t>       </a:t>
            </a:r>
            <a:r>
              <a:rPr lang="en-US" b="1" dirty="0" smtClean="0"/>
              <a:t>E</a:t>
            </a:r>
            <a:r>
              <a:rPr lang="en-US" sz="1100" dirty="0" smtClean="0"/>
              <a:t>nergy </a:t>
            </a:r>
            <a:r>
              <a:rPr lang="en-US" sz="1100" dirty="0" smtClean="0"/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□</a:t>
            </a:r>
            <a:r>
              <a:rPr lang="en-US" sz="1100" dirty="0" smtClean="0"/>
              <a:t>   </a:t>
            </a:r>
            <a:endParaRPr lang="en-US" sz="1100" dirty="0"/>
          </a:p>
        </p:txBody>
      </p:sp>
      <p:sp>
        <p:nvSpPr>
          <p:cNvPr id="26" name="Rectangle 25"/>
          <p:cNvSpPr/>
          <p:nvPr/>
        </p:nvSpPr>
        <p:spPr>
          <a:xfrm>
            <a:off x="1061356" y="1043000"/>
            <a:ext cx="5141618" cy="3898725"/>
          </a:xfrm>
          <a:prstGeom prst="rect">
            <a:avLst/>
          </a:prstGeom>
          <a:gradFill>
            <a:gsLst>
              <a:gs pos="0">
                <a:srgbClr val="00B050"/>
              </a:gs>
              <a:gs pos="54000">
                <a:srgbClr val="FFFF00">
                  <a:lumMod val="100000"/>
                  <a:alpha val="50000"/>
                </a:srgbClr>
              </a:gs>
              <a:gs pos="100000">
                <a:srgbClr val="FF0000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061355" y="842801"/>
            <a:ext cx="0" cy="409892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046114" y="4941725"/>
            <a:ext cx="5389611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9355" y="125632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25002" y="433212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Low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-302977" y="2720524"/>
            <a:ext cx="1726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IMPACT</a:t>
            </a:r>
            <a:endParaRPr lang="en-US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771806" y="5209612"/>
            <a:ext cx="3652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EASE OF IMPLEMENTATION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093472" y="501255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Hard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434577" y="5036992"/>
            <a:ext cx="604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Easy</a:t>
            </a:r>
            <a:endParaRPr lang="en-US" b="1" dirty="0"/>
          </a:p>
        </p:txBody>
      </p:sp>
      <p:sp>
        <p:nvSpPr>
          <p:cNvPr id="35" name="Oval 34"/>
          <p:cNvSpPr/>
          <p:nvPr/>
        </p:nvSpPr>
        <p:spPr>
          <a:xfrm>
            <a:off x="3315315" y="2519537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205977" y="1437232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420827" y="3435273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1803923" y="3030516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2870792" y="4124392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3818221" y="3972905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547191" y="3447619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137429" y="2109766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543206" y="1222580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9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263760" y="4318228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2161" y="33642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9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</TotalTime>
  <Words>187</Words>
  <Application>Microsoft Office PowerPoint</Application>
  <PresentationFormat>Custom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Brion Hurley</dc:creator>
  <cp:lastModifiedBy>Brion Hurley</cp:lastModifiedBy>
  <cp:revision>20</cp:revision>
  <dcterms:created xsi:type="dcterms:W3CDTF">2015-09-11T16:56:57Z</dcterms:created>
  <dcterms:modified xsi:type="dcterms:W3CDTF">2015-09-12T01:56:21Z</dcterms:modified>
</cp:coreProperties>
</file>